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3"/>
  </p:notesMasterIdLst>
  <p:sldIdLst>
    <p:sldId id="256" r:id="rId2"/>
    <p:sldId id="259" r:id="rId3"/>
    <p:sldId id="264" r:id="rId4"/>
    <p:sldId id="261" r:id="rId5"/>
    <p:sldId id="262" r:id="rId6"/>
    <p:sldId id="263" r:id="rId7"/>
    <p:sldId id="265" r:id="rId8"/>
    <p:sldId id="266" r:id="rId9"/>
    <p:sldId id="268" r:id="rId10"/>
    <p:sldId id="267" r:id="rId11"/>
    <p:sldId id="260" r:id="rId1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E6F2"/>
    <a:srgbClr val="E50D79"/>
    <a:srgbClr val="CC0099"/>
    <a:srgbClr val="E2109C"/>
    <a:srgbClr val="990099"/>
    <a:srgbClr val="FE9202"/>
    <a:srgbClr val="007033"/>
    <a:srgbClr val="6C1A00"/>
    <a:srgbClr val="00AACC"/>
    <a:srgbClr val="5EEC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6" d="100"/>
          <a:sy n="146" d="100"/>
        </p:scale>
        <p:origin x="-624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D18E60-4300-4729-A0D7-6AB984C3922D}" type="datetimeFigureOut">
              <a:rPr lang="en-US" smtClean="0"/>
              <a:t>12/6/2022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33E96-F078-4B3D-A8F4-F1AF21EBC3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300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350B06-B074-48FC-8CFD-53D2CD8FB95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596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01670" y="281175"/>
            <a:ext cx="8229600" cy="1652642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l">
              <a:defRPr sz="3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5770" y="1197405"/>
            <a:ext cx="5175500" cy="654741"/>
          </a:xfrm>
        </p:spPr>
        <p:txBody>
          <a:bodyPr>
            <a:normAutofit/>
          </a:bodyPr>
          <a:lstStyle>
            <a:lvl1pPr marL="0" indent="0" algn="r">
              <a:buNone/>
              <a:defRPr sz="2800" b="0" i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6619"/>
            <a:ext cx="8246070" cy="966195"/>
          </a:xfrm>
        </p:spPr>
        <p:txBody>
          <a:bodyPr>
            <a:normAutofit/>
          </a:bodyPr>
          <a:lstStyle>
            <a:lvl1pPr algn="l">
              <a:defRPr sz="3600" baseline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5" y="1350110"/>
            <a:ext cx="8246070" cy="3417152"/>
          </a:xfrm>
        </p:spPr>
        <p:txBody>
          <a:bodyPr/>
          <a:lstStyle>
            <a:lvl1pPr algn="l">
              <a:defRPr sz="2800">
                <a:solidFill>
                  <a:schemeClr val="tx1"/>
                </a:solidFill>
              </a:defRPr>
            </a:lvl1pPr>
            <a:lvl2pPr algn="l">
              <a:defRPr>
                <a:solidFill>
                  <a:schemeClr val="tx1"/>
                </a:solidFill>
              </a:defRPr>
            </a:lvl2pPr>
            <a:lvl3pPr algn="l">
              <a:defRPr>
                <a:solidFill>
                  <a:schemeClr val="tx1"/>
                </a:solidFill>
              </a:defRPr>
            </a:lvl3pPr>
            <a:lvl4pPr algn="l">
              <a:defRPr>
                <a:solidFill>
                  <a:schemeClr val="tx1"/>
                </a:solidFill>
              </a:defRPr>
            </a:lvl4pPr>
            <a:lvl5pPr algn="l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81175"/>
            <a:ext cx="6389896" cy="763525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02343"/>
            <a:ext cx="6389896" cy="3576168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6879" y="586585"/>
            <a:ext cx="8076896" cy="916230"/>
          </a:xfrm>
        </p:spPr>
        <p:txBody>
          <a:bodyPr>
            <a:normAutofit/>
          </a:bodyPr>
          <a:lstStyle>
            <a:lvl1pPr algn="l">
              <a:defRPr sz="3600" baseline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6879" y="1655520"/>
            <a:ext cx="4040188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879" y="2127917"/>
            <a:ext cx="4040188" cy="2276294"/>
          </a:xfrm>
        </p:spPr>
        <p:txBody>
          <a:bodyPr/>
          <a:lstStyle>
            <a:lvl1pPr algn="ctr">
              <a:defRPr sz="2400">
                <a:solidFill>
                  <a:schemeClr val="tx1"/>
                </a:solidFill>
              </a:defRPr>
            </a:lvl1pPr>
            <a:lvl2pPr algn="ctr">
              <a:defRPr sz="2000">
                <a:solidFill>
                  <a:schemeClr val="tx1"/>
                </a:solidFill>
              </a:defRPr>
            </a:lvl2pPr>
            <a:lvl3pPr algn="ctr">
              <a:defRPr sz="1800">
                <a:solidFill>
                  <a:schemeClr val="tx1"/>
                </a:solidFill>
              </a:defRPr>
            </a:lvl3pPr>
            <a:lvl4pPr algn="ctr">
              <a:defRPr sz="1600">
                <a:solidFill>
                  <a:schemeClr val="tx1"/>
                </a:solidFill>
              </a:defRPr>
            </a:lvl4pPr>
            <a:lvl5pPr algn="ctr"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0" y="1655520"/>
            <a:ext cx="4041775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2127917"/>
            <a:ext cx="4041775" cy="2276294"/>
          </a:xfrm>
        </p:spPr>
        <p:txBody>
          <a:bodyPr/>
          <a:lstStyle>
            <a:lvl1pPr algn="ctr">
              <a:defRPr sz="2400">
                <a:solidFill>
                  <a:schemeClr val="tx1"/>
                </a:solidFill>
              </a:defRPr>
            </a:lvl1pPr>
            <a:lvl2pPr algn="ctr">
              <a:defRPr sz="2000">
                <a:solidFill>
                  <a:schemeClr val="tx1"/>
                </a:solidFill>
              </a:defRPr>
            </a:lvl2pPr>
            <a:lvl3pPr algn="ctr">
              <a:defRPr sz="1800">
                <a:solidFill>
                  <a:schemeClr val="tx1"/>
                </a:solidFill>
              </a:defRPr>
            </a:lvl3pPr>
            <a:lvl4pPr algn="ctr">
              <a:defRPr sz="1600">
                <a:solidFill>
                  <a:schemeClr val="tx1"/>
                </a:solidFill>
              </a:defRPr>
            </a:lvl4pPr>
            <a:lvl5pPr algn="ctr"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E:\websites\free-power-point-templates\2012\logos.png">
            <a:extLst>
              <a:ext uri="{FF2B5EF4-FFF2-40B4-BE49-F238E27FC236}">
                <a16:creationId xmlns:a16="http://schemas.microsoft.com/office/drawing/2014/main" xmlns="" id="{08B89D22-1D6E-450B-881F-4D2A4C527F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08475" y="2326213"/>
            <a:ext cx="1463784" cy="52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12/6/2022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1E867DF-3DCA-4725-94F0-F2B6BD747A82}"/>
              </a:ext>
            </a:extLst>
          </p:cNvPr>
          <p:cNvSpPr txBox="1"/>
          <p:nvPr userDrawn="1"/>
        </p:nvSpPr>
        <p:spPr>
          <a:xfrm>
            <a:off x="-9150" y="5213747"/>
            <a:ext cx="8389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This presentation uses a free template provided by FPPT.com</a:t>
            </a: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www.free-power-point-templates.com</a:t>
            </a:r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E-PRESENSI MOBILE</a:t>
            </a:r>
            <a:br>
              <a:rPr lang="en-US" dirty="0"/>
            </a:br>
            <a:r>
              <a:rPr lang="en-US" dirty="0"/>
              <a:t>CIAMIS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267FDA3-9C0E-462B-8D1E-ACF9F41E71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4460" y="31980"/>
            <a:ext cx="2381250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197655" y="1044700"/>
            <a:ext cx="3359510" cy="610820"/>
          </a:xfrm>
        </p:spPr>
        <p:txBody>
          <a:bodyPr>
            <a:normAutofit fontScale="90000"/>
          </a:bodyPr>
          <a:lstStyle/>
          <a:p>
            <a:r>
              <a:rPr lang="en-US" dirty="0"/>
              <a:t>Download </a:t>
            </a:r>
            <a:r>
              <a:rPr lang="en-US" dirty="0" err="1"/>
              <a:t>Aplikasi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522C5EC-1CEA-4195-91C0-690E9EA1F36C}"/>
              </a:ext>
            </a:extLst>
          </p:cNvPr>
          <p:cNvSpPr txBox="1"/>
          <p:nvPr/>
        </p:nvSpPr>
        <p:spPr>
          <a:xfrm>
            <a:off x="3197655" y="2113635"/>
            <a:ext cx="33475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Download </a:t>
            </a:r>
            <a:r>
              <a:rPr lang="en-US" dirty="0" err="1"/>
              <a:t>Aplikasi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Playstore</a:t>
            </a:r>
            <a:r>
              <a:rPr lang="en-US" dirty="0"/>
              <a:t>, </a:t>
            </a:r>
          </a:p>
          <a:p>
            <a:r>
              <a:rPr lang="en-US" dirty="0"/>
              <a:t>Cari </a:t>
            </a:r>
            <a:r>
              <a:rPr lang="en-US" b="1" dirty="0"/>
              <a:t>e-</a:t>
            </a:r>
            <a:r>
              <a:rPr lang="en-US" b="1" dirty="0" err="1"/>
              <a:t>presensi</a:t>
            </a:r>
            <a:r>
              <a:rPr lang="en-US" b="1" dirty="0"/>
              <a:t> </a:t>
            </a:r>
            <a:r>
              <a:rPr lang="en-US" b="1" dirty="0" err="1"/>
              <a:t>ciamis</a:t>
            </a:r>
            <a:endParaRPr lang="en-ID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70" y="281173"/>
            <a:ext cx="2160054" cy="4537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633878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197655" y="1044700"/>
            <a:ext cx="2733210" cy="61082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Absensi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522C5EC-1CEA-4195-91C0-690E9EA1F36C}"/>
              </a:ext>
            </a:extLst>
          </p:cNvPr>
          <p:cNvSpPr txBox="1"/>
          <p:nvPr/>
        </p:nvSpPr>
        <p:spPr>
          <a:xfrm>
            <a:off x="3197654" y="2113635"/>
            <a:ext cx="38176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Jika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permintaan</a:t>
            </a:r>
            <a:r>
              <a:rPr lang="en-US" dirty="0"/>
              <a:t> </a:t>
            </a:r>
            <a:r>
              <a:rPr lang="en-US" dirty="0" err="1"/>
              <a:t>akses</a:t>
            </a:r>
            <a:r>
              <a:rPr lang="en-US" dirty="0"/>
              <a:t> </a:t>
            </a:r>
            <a:r>
              <a:rPr lang="en-US" dirty="0" err="1"/>
              <a:t>lokasi</a:t>
            </a:r>
            <a:r>
              <a:rPr lang="en-US" dirty="0"/>
              <a:t>, </a:t>
            </a:r>
            <a:r>
              <a:rPr lang="en-US" dirty="0" err="1"/>
              <a:t>pilih</a:t>
            </a:r>
            <a:r>
              <a:rPr lang="en-US" dirty="0"/>
              <a:t> </a:t>
            </a:r>
            <a:r>
              <a:rPr lang="en-US" b="1" dirty="0"/>
              <a:t>While using the app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ijinkan</a:t>
            </a:r>
            <a:r>
              <a:rPr lang="en-US" dirty="0"/>
              <a:t> </a:t>
            </a:r>
            <a:r>
              <a:rPr lang="en-US" dirty="0" err="1"/>
              <a:t>aplikasi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mengakses</a:t>
            </a:r>
            <a:r>
              <a:rPr lang="en-US" dirty="0"/>
              <a:t> </a:t>
            </a:r>
            <a:r>
              <a:rPr lang="en-US" dirty="0" err="1"/>
              <a:t>lokasi</a:t>
            </a:r>
            <a:r>
              <a:rPr lang="en-US" dirty="0"/>
              <a:t> handphone</a:t>
            </a:r>
            <a:endParaRPr lang="en-ID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78F3C27-98C9-4919-AE3D-8C301B4F2F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65" y="223496"/>
            <a:ext cx="2182032" cy="4696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322444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197655" y="1044700"/>
            <a:ext cx="2733210" cy="610820"/>
          </a:xfrm>
        </p:spPr>
        <p:txBody>
          <a:bodyPr>
            <a:normAutofit fontScale="90000"/>
          </a:bodyPr>
          <a:lstStyle/>
          <a:p>
            <a:r>
              <a:rPr lang="en-US" dirty="0"/>
              <a:t>Login User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522C5EC-1CEA-4195-91C0-690E9EA1F36C}"/>
              </a:ext>
            </a:extLst>
          </p:cNvPr>
          <p:cNvSpPr txBox="1"/>
          <p:nvPr/>
        </p:nvSpPr>
        <p:spPr>
          <a:xfrm>
            <a:off x="3197655" y="2113635"/>
            <a:ext cx="39271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Masukkan </a:t>
            </a:r>
          </a:p>
          <a:p>
            <a:r>
              <a:rPr lang="en-US" dirty="0"/>
              <a:t>Username, Password dan Kode </a:t>
            </a:r>
            <a:r>
              <a:rPr lang="en-US" dirty="0" err="1"/>
              <a:t>Verfikasi</a:t>
            </a:r>
            <a:endParaRPr lang="en-ID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70" y="281175"/>
            <a:ext cx="2169413" cy="4556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364055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197655" y="1044700"/>
            <a:ext cx="2733210" cy="610820"/>
          </a:xfrm>
        </p:spPr>
        <p:txBody>
          <a:bodyPr>
            <a:normAutofit fontScale="90000"/>
          </a:bodyPr>
          <a:lstStyle/>
          <a:p>
            <a:r>
              <a:rPr lang="en-US" dirty="0"/>
              <a:t>Dashboard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522C5EC-1CEA-4195-91C0-690E9EA1F36C}"/>
              </a:ext>
            </a:extLst>
          </p:cNvPr>
          <p:cNvSpPr txBox="1"/>
          <p:nvPr/>
        </p:nvSpPr>
        <p:spPr>
          <a:xfrm>
            <a:off x="3197654" y="2113635"/>
            <a:ext cx="38176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Jika </a:t>
            </a:r>
            <a:r>
              <a:rPr lang="en-US" dirty="0" err="1"/>
              <a:t>Berhasil</a:t>
            </a:r>
            <a:r>
              <a:rPr lang="en-US" dirty="0"/>
              <a:t> Login,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muncul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pribadi</a:t>
            </a:r>
            <a:r>
              <a:rPr lang="en-US" dirty="0"/>
              <a:t> dan Nilai </a:t>
            </a:r>
            <a:r>
              <a:rPr lang="en-US" dirty="0" err="1"/>
              <a:t>Potongan</a:t>
            </a:r>
            <a:r>
              <a:rPr lang="en-US" dirty="0"/>
              <a:t> </a:t>
            </a:r>
            <a:r>
              <a:rPr lang="en-US" dirty="0" err="1"/>
              <a:t>Absensi</a:t>
            </a:r>
            <a:r>
              <a:rPr lang="en-US" dirty="0"/>
              <a:t> </a:t>
            </a:r>
            <a:r>
              <a:rPr lang="en-US" dirty="0" err="1"/>
              <a:t>Harian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Bulanan</a:t>
            </a:r>
            <a:endParaRPr lang="en-ID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70" y="220490"/>
            <a:ext cx="2242111" cy="4709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14647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197655" y="1044700"/>
            <a:ext cx="2733210" cy="61082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Absensi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522C5EC-1CEA-4195-91C0-690E9EA1F36C}"/>
              </a:ext>
            </a:extLst>
          </p:cNvPr>
          <p:cNvSpPr txBox="1"/>
          <p:nvPr/>
        </p:nvSpPr>
        <p:spPr>
          <a:xfrm>
            <a:off x="3197654" y="2113635"/>
            <a:ext cx="3817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Klik</a:t>
            </a:r>
            <a:r>
              <a:rPr lang="en-US" dirty="0"/>
              <a:t> Menu </a:t>
            </a:r>
            <a:r>
              <a:rPr lang="en-US" b="1" dirty="0" err="1" smtClean="0"/>
              <a:t>Absensi</a:t>
            </a:r>
            <a:endParaRPr lang="en-ID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70" y="281175"/>
            <a:ext cx="2242111" cy="4709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578035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522C5EC-1CEA-4195-91C0-690E9EA1F36C}"/>
              </a:ext>
            </a:extLst>
          </p:cNvPr>
          <p:cNvSpPr txBox="1"/>
          <p:nvPr/>
        </p:nvSpPr>
        <p:spPr>
          <a:xfrm>
            <a:off x="601670" y="4251505"/>
            <a:ext cx="6108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Klik</a:t>
            </a:r>
            <a:r>
              <a:rPr lang="en-US" dirty="0"/>
              <a:t> </a:t>
            </a:r>
            <a:r>
              <a:rPr lang="en-US" b="1" dirty="0"/>
              <a:t>VALIDASI</a:t>
            </a:r>
            <a:r>
              <a:rPr lang="en-US" dirty="0"/>
              <a:t>,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lokasi</a:t>
            </a:r>
            <a:r>
              <a:rPr lang="en-US" dirty="0"/>
              <a:t> </a:t>
            </a:r>
            <a:r>
              <a:rPr lang="en-US" b="1" dirty="0" err="1"/>
              <a:t>tidak</a:t>
            </a:r>
            <a:r>
              <a:rPr lang="en-US" b="1" dirty="0"/>
              <a:t> </a:t>
            </a:r>
            <a:r>
              <a:rPr lang="en-US" b="1" dirty="0" err="1"/>
              <a:t>sesuai</a:t>
            </a:r>
            <a:r>
              <a:rPr lang="en-US" b="1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jarak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unit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anda</a:t>
            </a:r>
            <a:r>
              <a:rPr lang="en-US" dirty="0"/>
              <a:t> </a:t>
            </a:r>
            <a:r>
              <a:rPr lang="en-US" b="1" dirty="0" err="1"/>
              <a:t>tidak</a:t>
            </a:r>
            <a:r>
              <a:rPr lang="en-US" b="1" dirty="0"/>
              <a:t> </a:t>
            </a:r>
            <a:r>
              <a:rPr lang="en-US" b="1" dirty="0" err="1"/>
              <a:t>dapat</a:t>
            </a:r>
            <a:r>
              <a:rPr lang="en-US" b="1" dirty="0"/>
              <a:t> </a:t>
            </a:r>
            <a:r>
              <a:rPr lang="en-US" b="1" dirty="0" err="1"/>
              <a:t>melakukan</a:t>
            </a:r>
            <a:r>
              <a:rPr lang="en-US" b="1" dirty="0"/>
              <a:t> </a:t>
            </a:r>
            <a:r>
              <a:rPr lang="en-US" b="1" dirty="0" err="1"/>
              <a:t>absensi</a:t>
            </a:r>
            <a:endParaRPr lang="en-ID" b="1" dirty="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xmlns="" id="{9F037ADB-9B19-4BDF-B70B-49C39319B716}"/>
              </a:ext>
            </a:extLst>
          </p:cNvPr>
          <p:cNvCxnSpPr/>
          <p:nvPr/>
        </p:nvCxnSpPr>
        <p:spPr>
          <a:xfrm>
            <a:off x="3044950" y="2113634"/>
            <a:ext cx="1068935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75" y="260355"/>
            <a:ext cx="1764583" cy="370655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705" y="260355"/>
            <a:ext cx="1764583" cy="3706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772417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522C5EC-1CEA-4195-91C0-690E9EA1F36C}"/>
              </a:ext>
            </a:extLst>
          </p:cNvPr>
          <p:cNvSpPr txBox="1"/>
          <p:nvPr/>
        </p:nvSpPr>
        <p:spPr>
          <a:xfrm>
            <a:off x="601670" y="4251505"/>
            <a:ext cx="6108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Namun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lokasi</a:t>
            </a:r>
            <a:r>
              <a:rPr lang="en-US" dirty="0"/>
              <a:t> </a:t>
            </a:r>
            <a:r>
              <a:rPr lang="en-US" b="1" dirty="0" err="1"/>
              <a:t>sesuai</a:t>
            </a:r>
            <a:r>
              <a:rPr lang="en-US" b="1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jarak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unit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anda</a:t>
            </a:r>
            <a:r>
              <a:rPr lang="en-US" dirty="0"/>
              <a:t> </a:t>
            </a:r>
            <a:r>
              <a:rPr lang="en-US" b="1" dirty="0" err="1"/>
              <a:t>dapat</a:t>
            </a:r>
            <a:r>
              <a:rPr lang="en-US" b="1" dirty="0"/>
              <a:t> </a:t>
            </a:r>
            <a:r>
              <a:rPr lang="en-US" b="1" dirty="0" err="1"/>
              <a:t>melakukan</a:t>
            </a:r>
            <a:r>
              <a:rPr lang="en-US" b="1" dirty="0"/>
              <a:t> </a:t>
            </a:r>
            <a:r>
              <a:rPr lang="en-US" b="1" dirty="0" err="1"/>
              <a:t>absensi</a:t>
            </a:r>
            <a:r>
              <a:rPr lang="en-US" b="1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menekan</a:t>
            </a:r>
            <a:r>
              <a:rPr lang="en-US" dirty="0"/>
              <a:t> </a:t>
            </a:r>
            <a:r>
              <a:rPr lang="en-US" dirty="0" err="1"/>
              <a:t>tombol</a:t>
            </a:r>
            <a:r>
              <a:rPr lang="en-US" dirty="0"/>
              <a:t> </a:t>
            </a:r>
            <a:r>
              <a:rPr lang="en-US" b="1" dirty="0" err="1"/>
              <a:t>Klik</a:t>
            </a:r>
            <a:r>
              <a:rPr lang="en-US" b="1" dirty="0"/>
              <a:t> </a:t>
            </a:r>
            <a:r>
              <a:rPr lang="en-US" b="1" dirty="0" err="1"/>
              <a:t>Disini</a:t>
            </a:r>
            <a:r>
              <a:rPr lang="en-US" b="1" dirty="0"/>
              <a:t>!</a:t>
            </a:r>
            <a:endParaRPr lang="en-ID" b="1" dirty="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xmlns="" id="{9F037ADB-9B19-4BDF-B70B-49C39319B716}"/>
              </a:ext>
            </a:extLst>
          </p:cNvPr>
          <p:cNvCxnSpPr/>
          <p:nvPr/>
        </p:nvCxnSpPr>
        <p:spPr>
          <a:xfrm>
            <a:off x="3044950" y="2113634"/>
            <a:ext cx="1068935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75" y="260355"/>
            <a:ext cx="1764583" cy="370655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60355"/>
            <a:ext cx="1764583" cy="3706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130965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197655" y="1044700"/>
            <a:ext cx="2733210" cy="61082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Absensi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522C5EC-1CEA-4195-91C0-690E9EA1F36C}"/>
              </a:ext>
            </a:extLst>
          </p:cNvPr>
          <p:cNvSpPr txBox="1"/>
          <p:nvPr/>
        </p:nvSpPr>
        <p:spPr>
          <a:xfrm>
            <a:off x="3197655" y="2113635"/>
            <a:ext cx="35122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Klik</a:t>
            </a:r>
            <a:r>
              <a:rPr lang="en-US" dirty="0"/>
              <a:t> </a:t>
            </a:r>
            <a:r>
              <a:rPr lang="en-US" dirty="0" err="1"/>
              <a:t>tombol</a:t>
            </a:r>
            <a:r>
              <a:rPr lang="en-US" dirty="0"/>
              <a:t> </a:t>
            </a:r>
            <a:r>
              <a:rPr lang="en-US" b="1" dirty="0" err="1"/>
              <a:t>Absen</a:t>
            </a:r>
            <a:r>
              <a:rPr lang="en-US" b="1" dirty="0"/>
              <a:t> Masuk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b="1" dirty="0" err="1"/>
              <a:t>Absen</a:t>
            </a:r>
            <a:r>
              <a:rPr lang="en-US" b="1" dirty="0"/>
              <a:t> </a:t>
            </a:r>
            <a:r>
              <a:rPr lang="en-US" b="1" dirty="0" err="1"/>
              <a:t>Pulang</a:t>
            </a:r>
            <a:r>
              <a:rPr lang="en-US" b="1" dirty="0"/>
              <a:t> </a:t>
            </a:r>
            <a:r>
              <a:rPr lang="en-US" dirty="0" err="1"/>
              <a:t>sesuai</a:t>
            </a:r>
            <a:r>
              <a:rPr lang="en-US" dirty="0"/>
              <a:t> Jam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Absensi</a:t>
            </a:r>
            <a:endParaRPr lang="en-ID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70" y="296842"/>
            <a:ext cx="2169413" cy="4556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155366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522C5EC-1CEA-4195-91C0-690E9EA1F36C}"/>
              </a:ext>
            </a:extLst>
          </p:cNvPr>
          <p:cNvSpPr txBox="1"/>
          <p:nvPr/>
        </p:nvSpPr>
        <p:spPr>
          <a:xfrm>
            <a:off x="601670" y="4251505"/>
            <a:ext cx="6108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Lakukan</a:t>
            </a:r>
            <a:r>
              <a:rPr lang="en-US" dirty="0"/>
              <a:t> </a:t>
            </a:r>
            <a:r>
              <a:rPr lang="en-US" dirty="0" err="1"/>
              <a:t>Penggantian</a:t>
            </a:r>
            <a:r>
              <a:rPr lang="en-US" dirty="0"/>
              <a:t> Password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berkala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keamanan</a:t>
            </a:r>
            <a:endParaRPr lang="en-US" dirty="0"/>
          </a:p>
          <a:p>
            <a:r>
              <a:rPr lang="en-US" dirty="0"/>
              <a:t>Jika </a:t>
            </a:r>
            <a:r>
              <a:rPr lang="en-US" dirty="0" err="1"/>
              <a:t>Lupa</a:t>
            </a:r>
            <a:r>
              <a:rPr lang="en-US" dirty="0"/>
              <a:t> Password, </a:t>
            </a:r>
            <a:r>
              <a:rPr lang="en-US" dirty="0" err="1"/>
              <a:t>Silahkan</a:t>
            </a:r>
            <a:r>
              <a:rPr lang="en-US" dirty="0"/>
              <a:t> </a:t>
            </a:r>
            <a:r>
              <a:rPr lang="en-US" dirty="0" err="1"/>
              <a:t>Kontak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Admin BKPSDM </a:t>
            </a:r>
            <a:r>
              <a:rPr lang="en-US" dirty="0" err="1"/>
              <a:t>Ciamis</a:t>
            </a:r>
            <a:endParaRPr lang="en-ID" dirty="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xmlns="" id="{9F037ADB-9B19-4BDF-B70B-49C39319B716}"/>
              </a:ext>
            </a:extLst>
          </p:cNvPr>
          <p:cNvCxnSpPr/>
          <p:nvPr/>
        </p:nvCxnSpPr>
        <p:spPr>
          <a:xfrm>
            <a:off x="3044950" y="2113634"/>
            <a:ext cx="1068935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51" y="151830"/>
            <a:ext cx="1939445" cy="407386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1830"/>
            <a:ext cx="1951734" cy="409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678209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494D8041-865B-4957-AACD-7E85DA4ED775}"/>
              </a:ext>
            </a:extLst>
          </p:cNvPr>
          <p:cNvSpPr/>
          <p:nvPr/>
        </p:nvSpPr>
        <p:spPr>
          <a:xfrm>
            <a:off x="1212490" y="1960930"/>
            <a:ext cx="671901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Terim</a:t>
            </a:r>
            <a:r>
              <a:rPr lang="en-US" sz="96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</a:t>
            </a:r>
            <a:r>
              <a:rPr lang="en-US" sz="9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Kasih</a:t>
            </a:r>
            <a:endParaRPr lang="en-US" sz="9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0069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132</Words>
  <Application>Microsoft Office PowerPoint</Application>
  <PresentationFormat>On-screen Show (16:9)</PresentationFormat>
  <Paragraphs>21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E-PRESENSI MOBILE CIAMIS</vt:lpstr>
      <vt:lpstr>Download Aplikasi</vt:lpstr>
      <vt:lpstr>Absensi</vt:lpstr>
      <vt:lpstr>Login User</vt:lpstr>
      <vt:lpstr>Dashboard</vt:lpstr>
      <vt:lpstr>Absensi</vt:lpstr>
      <vt:lpstr>PowerPoint Presentation</vt:lpstr>
      <vt:lpstr>PowerPoint Presentation</vt:lpstr>
      <vt:lpstr>Absensi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2017-08-01T15:40:51Z</dcterms:created>
  <dcterms:modified xsi:type="dcterms:W3CDTF">2022-12-06T02:09:16Z</dcterms:modified>
</cp:coreProperties>
</file>